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  <p:sldMasterId id="2147483708" r:id="rId5"/>
  </p:sldMasterIdLst>
  <p:sldIdLst>
    <p:sldId id="256" r:id="rId6"/>
    <p:sldId id="272" r:id="rId7"/>
    <p:sldId id="257" r:id="rId8"/>
    <p:sldId id="270" r:id="rId9"/>
    <p:sldId id="258" r:id="rId10"/>
    <p:sldId id="274" r:id="rId11"/>
    <p:sldId id="271" r:id="rId12"/>
    <p:sldId id="259" r:id="rId13"/>
    <p:sldId id="260" r:id="rId14"/>
    <p:sldId id="261" r:id="rId15"/>
    <p:sldId id="262" r:id="rId16"/>
    <p:sldId id="263" r:id="rId17"/>
    <p:sldId id="264" r:id="rId18"/>
    <p:sldId id="269" r:id="rId19"/>
    <p:sldId id="273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DA0D"/>
    <a:srgbClr val="D60093"/>
    <a:srgbClr val="0000FF"/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8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073F978-2F7C-4DDF-91FE-655F08DCD52D}" type="datetimeFigureOut">
              <a:rPr lang="en-US" smtClean="0"/>
              <a:pPr/>
              <a:t>2/3/2011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152C2B-2B9A-4148-B602-FC24CE2F6C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CLSD-DC1\Students$\ckuhl\c2b2cc7ad2668093801c28e80aa4fb42_20110202_costaX.mp3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staricatreetopsinn.com/whitesandbeach.html" TargetMode="External"/><Relationship Id="rId2" Type="http://schemas.openxmlformats.org/officeDocument/2006/relationships/hyperlink" Target="https://www.cia.gov/library/publications/world-leaders-1/index.html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123independenceday.com/costa-rica/national-anthem.html" TargetMode="External"/><Relationship Id="rId4" Type="http://schemas.openxmlformats.org/officeDocument/2006/relationships/hyperlink" Target="http://www.naturesongs.com/costa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llybadilly.com/costarica.htm" TargetMode="External"/><Relationship Id="rId2" Type="http://schemas.openxmlformats.org/officeDocument/2006/relationships/hyperlink" Target="http://www.uwgb.edu/dutchs/CostaRica2008/CRGeology.HTM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cupotico.com/info/General/Costa_Rica_Fruits.html" TargetMode="External"/><Relationship Id="rId4" Type="http://schemas.openxmlformats.org/officeDocument/2006/relationships/hyperlink" Target="http://www.123independenceday.com/costa-rica/national-anthem.html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ictures.com/s?q=costa+rica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s://www.cia.gov/library/publications/the-world-factbook/flags/flagtemplate_cs.html" TargetMode="Externa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s://www.cia.gov/library/publications/the-world-factbook/maps/maptemplate_cs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Costa 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Escrito por: Cassie Kuhl</a:t>
            </a:r>
            <a:endParaRPr lang="en-US" dirty="0"/>
          </a:p>
        </p:txBody>
      </p:sp>
      <p:pic>
        <p:nvPicPr>
          <p:cNvPr id="7" name="Picture 6" descr="costa ri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352800" cy="2034803"/>
          </a:xfrm>
          <a:prstGeom prst="rect">
            <a:avLst/>
          </a:prstGeom>
        </p:spPr>
      </p:pic>
      <p:pic>
        <p:nvPicPr>
          <p:cNvPr id="8" name="Picture 7" descr="863ba41469b04eb2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6125" y="3733800"/>
            <a:ext cx="4187875" cy="3124200"/>
          </a:xfrm>
          <a:prstGeom prst="rect">
            <a:avLst/>
          </a:prstGeom>
        </p:spPr>
      </p:pic>
    </p:spTree>
  </p:cSld>
  <p:clrMapOvr>
    <a:masterClrMapping/>
  </p:clrMapOvr>
  <p:transition>
    <p:wipe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National Anthem “Himo Nacional de Costa Rica”!☺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32500" lnSpcReduction="20000"/>
          </a:bodyPr>
          <a:lstStyle/>
          <a:p>
            <a:r>
              <a:rPr lang="es-ES" dirty="0" smtClean="0"/>
              <a:t>¡Noble Patria!, tu hermosa bandera, </a:t>
            </a:r>
            <a:br>
              <a:rPr lang="es-ES" dirty="0" smtClean="0"/>
            </a:br>
            <a:r>
              <a:rPr lang="es-ES" dirty="0" smtClean="0"/>
              <a:t>expresión de tu vida nos da: </a:t>
            </a:r>
            <a:br>
              <a:rPr lang="es-ES" dirty="0" smtClean="0"/>
            </a:br>
            <a:r>
              <a:rPr lang="es-ES" dirty="0" smtClean="0"/>
              <a:t>bajo el límpido azul de tu cielo, </a:t>
            </a:r>
            <a:br>
              <a:rPr lang="es-ES" dirty="0" smtClean="0"/>
            </a:br>
            <a:r>
              <a:rPr lang="es-ES" dirty="0" smtClean="0"/>
              <a:t>blanca y pura descansa la paz.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 </a:t>
            </a:r>
            <a:br>
              <a:rPr lang="es-ES" dirty="0" smtClean="0"/>
            </a:br>
            <a:r>
              <a:rPr lang="es-ES" dirty="0" smtClean="0"/>
              <a:t>En la lucha tenaz de fecunda labor </a:t>
            </a:r>
            <a:br>
              <a:rPr lang="es-ES" dirty="0" smtClean="0"/>
            </a:br>
            <a:r>
              <a:rPr lang="es-ES" dirty="0" smtClean="0"/>
              <a:t>que enrojece del hombre la faz,</a:t>
            </a:r>
            <a:br>
              <a:rPr lang="es-ES" dirty="0" smtClean="0"/>
            </a:br>
            <a:r>
              <a:rPr lang="es-ES" dirty="0" smtClean="0"/>
              <a:t>conquistaron tus hijos -labriegos sencillos- </a:t>
            </a:r>
            <a:br>
              <a:rPr lang="es-ES" dirty="0" smtClean="0"/>
            </a:br>
            <a:r>
              <a:rPr lang="es-ES" dirty="0" smtClean="0"/>
              <a:t>eterno prestigio, estima y honor. (bis)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3 </a:t>
            </a:r>
            <a:br>
              <a:rPr lang="es-ES" dirty="0" smtClean="0"/>
            </a:br>
            <a:r>
              <a:rPr lang="es-ES" dirty="0" smtClean="0"/>
              <a:t>¡Salve, oh tierra gentil!</a:t>
            </a:r>
            <a:br>
              <a:rPr lang="es-ES" dirty="0" smtClean="0"/>
            </a:br>
            <a:r>
              <a:rPr lang="es-ES" dirty="0" smtClean="0"/>
              <a:t>¡Salve, oh Madre de amor!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4 </a:t>
            </a:r>
            <a:br>
              <a:rPr lang="es-ES" dirty="0" smtClean="0"/>
            </a:br>
            <a:r>
              <a:rPr lang="es-ES" dirty="0" smtClean="0"/>
              <a:t>Cuando alguno pretenda tu gloria manchar, </a:t>
            </a:r>
            <a:br>
              <a:rPr lang="es-ES" dirty="0" smtClean="0"/>
            </a:br>
            <a:r>
              <a:rPr lang="es-ES" dirty="0" smtClean="0"/>
              <a:t>verás a tu pueblo valiente y viril, </a:t>
            </a:r>
            <a:br>
              <a:rPr lang="es-ES" dirty="0" smtClean="0"/>
            </a:br>
            <a:r>
              <a:rPr lang="es-ES" dirty="0" smtClean="0"/>
              <a:t>la tosca herramienta en arma trocar.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5 </a:t>
            </a:r>
            <a:br>
              <a:rPr lang="es-ES" dirty="0" smtClean="0"/>
            </a:br>
            <a:r>
              <a:rPr lang="es-ES" dirty="0" smtClean="0"/>
              <a:t>¡Salve, oh Patria! tu pródigo suelo </a:t>
            </a:r>
            <a:br>
              <a:rPr lang="es-ES" dirty="0" smtClean="0"/>
            </a:br>
            <a:r>
              <a:rPr lang="es-ES" dirty="0" smtClean="0"/>
              <a:t>dulce abrigo y sustento nos da.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Bajo el límpido azul de tu cielo </a:t>
            </a:r>
            <a:br>
              <a:rPr lang="es-ES" dirty="0" smtClean="0"/>
            </a:br>
            <a:r>
              <a:rPr lang="es-ES" dirty="0" smtClean="0"/>
              <a:t>¡Vivan siempre el trabajo y la paz!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n-US" sz="6400" dirty="0"/>
          </a:p>
        </p:txBody>
      </p:sp>
      <p:pic>
        <p:nvPicPr>
          <p:cNvPr id="4" name="c2b2cc7ad2668093801c28e80aa4fb42_20110202_costaX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8674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89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1003">
            <a:schemeClr val="dk2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Things that you can touch (Tocar)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It is the volcanic arc mostly.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They have a lot of rocks the oldest rock is 180 million years old.</a:t>
            </a:r>
          </a:p>
          <a:p>
            <a:endParaRPr lang="en-US" sz="20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60093"/>
                </a:solidFill>
              </a:rPr>
              <a:t>Things you can smell! ☺</a:t>
            </a:r>
            <a:endParaRPr lang="en-US" dirty="0">
              <a:solidFill>
                <a:srgbClr val="D6009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Some flowers you can smell is Heliconia.</a:t>
            </a:r>
          </a:p>
          <a:p>
            <a:r>
              <a:rPr lang="en-US" sz="2800" dirty="0" smtClean="0"/>
              <a:t>They have bright red leaves.</a:t>
            </a:r>
          </a:p>
          <a:p>
            <a:r>
              <a:rPr lang="en-US" sz="2800" dirty="0" smtClean="0"/>
              <a:t>They have nectar so some of the humming birds get the nectar from them</a:t>
            </a:r>
          </a:p>
          <a:p>
            <a:r>
              <a:rPr lang="en-US" sz="2800" dirty="0" smtClean="0"/>
              <a:t>Strangler Fig is another flower that you could smell.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D60093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Things that you can taste in Costa Rica!☺☻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7030A0"/>
            </a:solidFill>
          </a:ln>
        </p:spPr>
        <p:txBody>
          <a:bodyPr/>
          <a:lstStyle/>
          <a:p>
            <a:r>
              <a:rPr lang="en-US" dirty="0" smtClean="0"/>
              <a:t>There are a lot of fruits.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   Pineapple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   Mangos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   Lemons</a:t>
            </a:r>
          </a:p>
          <a:p>
            <a:pPr>
              <a:buNone/>
            </a:pPr>
            <a:r>
              <a:rPr lang="en-US" dirty="0" smtClean="0"/>
              <a:t>           </a:t>
            </a:r>
            <a:endParaRPr lang="en-US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Bibliography!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1-25-11, </a:t>
            </a:r>
          </a:p>
          <a:p>
            <a:r>
              <a:rPr lang="en-US" dirty="0" smtClean="0">
                <a:hlinkClick r:id="rId2"/>
              </a:rPr>
              <a:t>https://www.cia.gov/library/publications/world-leaders-1/index.html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1-25-11, convert pesos and United States Dollars.</a:t>
            </a:r>
          </a:p>
          <a:p>
            <a:r>
              <a:rPr lang="en-US" dirty="0" smtClean="0"/>
              <a:t>1-25-11, 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http://www.costaricatreetopsinn.com/whitesandbeach.html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1-25-11, </a:t>
            </a:r>
            <a:r>
              <a:rPr lang="en-US" dirty="0" smtClean="0">
                <a:hlinkClick r:id="rId4"/>
              </a:rPr>
              <a:t>http://www.naturesongs.com/costa.html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1-25-11, </a:t>
            </a:r>
            <a:r>
              <a:rPr lang="en-US" dirty="0" smtClean="0">
                <a:hlinkClick r:id="rId5"/>
              </a:rPr>
              <a:t>http://www.123independenceday.com/costa-rica/national-anthem.html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1-27-11, </a:t>
            </a:r>
            <a:r>
              <a:rPr lang="en-US" dirty="0" smtClean="0">
                <a:hlinkClick r:id="rId2"/>
              </a:rPr>
              <a:t>http://www.uwgb.edu/dutchs/CostaRica2008/CRGeology.HTM</a:t>
            </a:r>
            <a:r>
              <a:rPr lang="en-US" dirty="0" smtClean="0"/>
              <a:t> </a:t>
            </a:r>
          </a:p>
          <a:p>
            <a:r>
              <a:rPr lang="en-US" dirty="0" smtClean="0"/>
              <a:t>1-27-11, </a:t>
            </a:r>
            <a:r>
              <a:rPr lang="en-US" dirty="0" smtClean="0">
                <a:hlinkClick r:id="rId3"/>
              </a:rPr>
              <a:t>http://www.lillybadilly.com/costarica.htm</a:t>
            </a:r>
            <a:r>
              <a:rPr lang="en-US" dirty="0" smtClean="0"/>
              <a:t> </a:t>
            </a:r>
          </a:p>
          <a:p>
            <a:r>
              <a:rPr lang="en-US" dirty="0" smtClean="0"/>
              <a:t>2-1-11, 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http://www.123independenceday.com/costa-rica/national-anthem.html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2-1-11, </a:t>
            </a:r>
            <a:r>
              <a:rPr lang="en-US" dirty="0" smtClean="0">
                <a:hlinkClick r:id="rId5"/>
              </a:rPr>
              <a:t>http://www.cupotico.com/info/General/Costa_Rica_Fruits.html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2-3-11, </a:t>
            </a:r>
            <a:r>
              <a:rPr lang="en-US" dirty="0" smtClean="0">
                <a:hlinkClick r:id="rId2"/>
              </a:rPr>
              <a:t>http://www.pictures.com/s?q=costa+rica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 of Costa 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Flag of Costa Ric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295400"/>
            <a:ext cx="6309353" cy="39433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Costa Rica!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en-US" dirty="0"/>
          </a:p>
        </p:txBody>
      </p:sp>
      <p:pic>
        <p:nvPicPr>
          <p:cNvPr id="3076" name="Picture 4" descr="Map of Costa Ric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133600"/>
            <a:ext cx="3458479" cy="3716171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D60093"/>
                </a:solidFill>
              </a:rPr>
              <a:t>Convert Costa Rica to U.S. dollars!</a:t>
            </a:r>
            <a:endParaRPr lang="en-US" dirty="0">
              <a:solidFill>
                <a:srgbClr val="D6009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US" dirty="0" smtClean="0"/>
              <a:t>If you have $1 dollar in U.S. dollars and you convert it, it will be $500.72 dollars in Costa Rica.</a:t>
            </a:r>
            <a:endParaRPr lang="en-US" dirty="0"/>
          </a:p>
        </p:txBody>
      </p:sp>
      <p:pic>
        <p:nvPicPr>
          <p:cNvPr id="52226" name="Picture 2" descr="http://thm-a01.yimg.com/nimage/120434fa47e1ff6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0"/>
            <a:ext cx="2291253" cy="2940106"/>
          </a:xfrm>
          <a:prstGeom prst="rect">
            <a:avLst/>
          </a:prstGeom>
          <a:noFill/>
        </p:spPr>
      </p:pic>
      <p:pic>
        <p:nvPicPr>
          <p:cNvPr id="52228" name="Picture 4" descr="http://ts1.mm.bing.net/images/thumbnail.aspx?q=410972006902&amp;id=536036d93ba270f6b34eab85c45abf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276600"/>
            <a:ext cx="3352798" cy="25146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  <a:scene3d>
            <a:camera prst="perspective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Population and President and capital☺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  <a:scene3d>
            <a:camera prst="perspective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There is 4,516,220 people in Costa Rica!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The Median Ages: total- 28.4 years, Male- 27.9 years, Females- 28.9 years.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The capital of Costa Rica is San Jose.</a:t>
            </a:r>
          </a:p>
          <a:p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National Holiday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lvl="7"/>
            <a:r>
              <a:rPr lang="en-US" sz="4000" dirty="0" smtClean="0">
                <a:solidFill>
                  <a:srgbClr val="D60093"/>
                </a:solidFill>
              </a:rPr>
              <a:t>National holiday is Independence day</a:t>
            </a:r>
          </a:p>
          <a:p>
            <a:pPr lvl="7"/>
            <a:r>
              <a:rPr lang="en-US" sz="4000" dirty="0" smtClean="0">
                <a:solidFill>
                  <a:srgbClr val="D60093"/>
                </a:solidFill>
              </a:rPr>
              <a:t>Its on September 15,1821 </a:t>
            </a:r>
          </a:p>
          <a:p>
            <a:pPr lvl="7">
              <a:buFont typeface="Wingdings" pitchFamily="2" charset="2"/>
              <a:buChar char="q"/>
            </a:pPr>
            <a:endParaRPr lang="en-US" sz="40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White sand 				*Black sand beach</a:t>
            </a:r>
          </a:p>
          <a:p>
            <a:pPr>
              <a:buNone/>
            </a:pPr>
            <a:r>
              <a:rPr lang="en-US" sz="1600" dirty="0" smtClean="0"/>
              <a:t>beach</a:t>
            </a:r>
            <a:endParaRPr lang="en-US" sz="1600" dirty="0"/>
          </a:p>
        </p:txBody>
      </p:sp>
      <p:pic>
        <p:nvPicPr>
          <p:cNvPr id="1040" name="Picture 16" descr="http://thm-a02.yimg.com/nimage/863ba41469b04eb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2895600" cy="2895600"/>
          </a:xfrm>
          <a:prstGeom prst="rect">
            <a:avLst/>
          </a:prstGeom>
          <a:noFill/>
        </p:spPr>
      </p:pic>
      <p:pic>
        <p:nvPicPr>
          <p:cNvPr id="50178" name="Picture 2" descr="http://ts1.mm.bing.net/images/thumbnail.aspx?q=527259475382&amp;id=d029a30fd99f9e7d58c5c0e80c96d1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057400"/>
            <a:ext cx="3860796" cy="28956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Things you can see(VER)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There are many, many volcanoes that you can see in </a:t>
            </a:r>
            <a:r>
              <a:rPr lang="en-US" dirty="0">
                <a:solidFill>
                  <a:srgbClr val="FFFF00"/>
                </a:solidFill>
              </a:rPr>
              <a:t>C</a:t>
            </a:r>
            <a:r>
              <a:rPr lang="en-US" dirty="0" smtClean="0">
                <a:solidFill>
                  <a:srgbClr val="FFFF00"/>
                </a:solidFill>
              </a:rPr>
              <a:t>osta Rica.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One of the volcanoes erupted destructively in 1963-65.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Some Beaches that you could go to are</a:t>
            </a:r>
            <a:r>
              <a:rPr lang="en-US" dirty="0" smtClean="0">
                <a:solidFill>
                  <a:schemeClr val="tx1"/>
                </a:solidFill>
              </a:rPr>
              <a:t> black sand beach, </a:t>
            </a:r>
            <a:r>
              <a:rPr lang="en-US" dirty="0" smtClean="0">
                <a:solidFill>
                  <a:schemeClr val="bg1"/>
                </a:solidFill>
              </a:rPr>
              <a:t>white sand beach </a:t>
            </a:r>
            <a:r>
              <a:rPr lang="en-US" dirty="0" smtClean="0">
                <a:solidFill>
                  <a:schemeClr val="tx1"/>
                </a:solidFill>
              </a:rPr>
              <a:t>etc…</a:t>
            </a:r>
          </a:p>
          <a:p>
            <a:r>
              <a:rPr lang="en-US" dirty="0" smtClean="0"/>
              <a:t>The white sand beach surrounds the top beds and breakfast.</a:t>
            </a:r>
          </a:p>
          <a:p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ln>
            <a:solidFill>
              <a:srgbClr val="7030A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Things that you can hear(OIR)! ☺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/>
              <a:t>In Costa Rica there are rain forests so you can hear all the animals in the rain forests. </a:t>
            </a:r>
          </a:p>
          <a:p>
            <a:r>
              <a:rPr lang="en-US" dirty="0" smtClean="0"/>
              <a:t>They are clay- colored Robins, they are every where in Costa Rica.</a:t>
            </a:r>
          </a:p>
          <a:p>
            <a:r>
              <a:rPr lang="en-US" dirty="0" smtClean="0"/>
              <a:t>This bird is the national bird. </a:t>
            </a:r>
          </a:p>
          <a:p>
            <a:r>
              <a:rPr lang="en-US" dirty="0" smtClean="0"/>
              <a:t>It sounds like 2 birds duetting.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179</TotalTime>
  <Words>388</Words>
  <Application>Microsoft Office PowerPoint</Application>
  <PresentationFormat>On-screen Show (4:3)</PresentationFormat>
  <Paragraphs>59</Paragraphs>
  <Slides>16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Office Theme</vt:lpstr>
      <vt:lpstr>Oriel</vt:lpstr>
      <vt:lpstr>Verve</vt:lpstr>
      <vt:lpstr>Solstice</vt:lpstr>
      <vt:lpstr>Trek</vt:lpstr>
      <vt:lpstr>Costa Rica</vt:lpstr>
      <vt:lpstr>Flag of Costa Rica</vt:lpstr>
      <vt:lpstr>Map of Costa Rica!</vt:lpstr>
      <vt:lpstr>Convert Costa Rica to U.S. dollars!</vt:lpstr>
      <vt:lpstr>Population and President and capital☺</vt:lpstr>
      <vt:lpstr>National Holiday</vt:lpstr>
      <vt:lpstr>Pictures</vt:lpstr>
      <vt:lpstr>Things you can see(VER)</vt:lpstr>
      <vt:lpstr>Things that you can hear(OIR)! ☺</vt:lpstr>
      <vt:lpstr>National Anthem “Himo Nacional de Costa Rica”!☺</vt:lpstr>
      <vt:lpstr>Things that you can touch (Tocar)</vt:lpstr>
      <vt:lpstr>Things you can smell! ☺</vt:lpstr>
      <vt:lpstr>Things that you can taste in Costa Rica!☺☻</vt:lpstr>
      <vt:lpstr>Bibliography!</vt:lpstr>
      <vt:lpstr>Continued…..</vt:lpstr>
      <vt:lpstr>Continued…..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Costa Rica</dc:title>
  <dc:creator>CLSD</dc:creator>
  <cp:lastModifiedBy>CLSD</cp:lastModifiedBy>
  <cp:revision>25</cp:revision>
  <dcterms:created xsi:type="dcterms:W3CDTF">2011-01-20T16:22:44Z</dcterms:created>
  <dcterms:modified xsi:type="dcterms:W3CDTF">2011-02-03T16:36:37Z</dcterms:modified>
</cp:coreProperties>
</file>